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20C-2C71-4CD7-ABF3-765DA686D878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430C-6AFF-4F3B-9B20-8B4EE594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5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20C-2C71-4CD7-ABF3-765DA686D878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430C-6AFF-4F3B-9B20-8B4EE594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2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20C-2C71-4CD7-ABF3-765DA686D878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430C-6AFF-4F3B-9B20-8B4EE594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9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20C-2C71-4CD7-ABF3-765DA686D878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430C-6AFF-4F3B-9B20-8B4EE594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0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20C-2C71-4CD7-ABF3-765DA686D878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430C-6AFF-4F3B-9B20-8B4EE594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2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20C-2C71-4CD7-ABF3-765DA686D878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430C-6AFF-4F3B-9B20-8B4EE594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3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20C-2C71-4CD7-ABF3-765DA686D878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430C-6AFF-4F3B-9B20-8B4EE594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9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20C-2C71-4CD7-ABF3-765DA686D878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430C-6AFF-4F3B-9B20-8B4EE594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20C-2C71-4CD7-ABF3-765DA686D878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430C-6AFF-4F3B-9B20-8B4EE594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4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20C-2C71-4CD7-ABF3-765DA686D878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430C-6AFF-4F3B-9B20-8B4EE594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0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20C-2C71-4CD7-ABF3-765DA686D878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430C-6AFF-4F3B-9B20-8B4EE594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9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C120C-2C71-4CD7-ABF3-765DA686D878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3430C-6AFF-4F3B-9B20-8B4EE594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4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Deconstructing Harry (1997)</a:t>
            </a:r>
            <a:endParaRPr lang="en-US" dirty="0"/>
          </a:p>
        </p:txBody>
      </p:sp>
      <p:pic>
        <p:nvPicPr>
          <p:cNvPr id="3" name="Rhythm-DeconstructingHarr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1400" y="19812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3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Cries and Whispers (1972)</a:t>
            </a:r>
            <a:endParaRPr lang="en-US" dirty="0"/>
          </a:p>
        </p:txBody>
      </p:sp>
      <p:pic>
        <p:nvPicPr>
          <p:cNvPr id="4" name="rhythm1-cri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7600" y="2133600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7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Good, the Bad, and the Ugly (1966)</a:t>
            </a:r>
            <a:endParaRPr lang="en-US" dirty="0"/>
          </a:p>
        </p:txBody>
      </p:sp>
      <p:pic>
        <p:nvPicPr>
          <p:cNvPr id="4" name="ryth-goo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0" y="1905000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2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3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Deconstructing Harry (1997)</vt:lpstr>
      <vt:lpstr>Cries and Whispers (1972)</vt:lpstr>
      <vt:lpstr>The Good, the Bad, and the Ugly (1966)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Deconstructing Harry (1997)</dc:title>
  <dc:creator>faculty</dc:creator>
  <cp:lastModifiedBy>faculty</cp:lastModifiedBy>
  <cp:revision>1</cp:revision>
  <dcterms:created xsi:type="dcterms:W3CDTF">2015-01-05T15:35:27Z</dcterms:created>
  <dcterms:modified xsi:type="dcterms:W3CDTF">2015-01-05T15:35:37Z</dcterms:modified>
</cp:coreProperties>
</file>